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5" r:id="rId5"/>
    <p:sldId id="26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3A7CA-A841-4B74-86F7-F847E05B420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7346C-5424-4B75-A191-147FD3DE102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2039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5913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2125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139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6935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267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430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313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665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245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50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545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334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3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837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369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Justly, Tenderly,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Humbly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Micah 6: 8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1998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2482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505713"/>
            <a:ext cx="8458200" cy="367614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could climb the highest mountain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To sing songs of praise.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could build a golden temple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To last a million days.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could earn the praise of prophets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By doing mighty deeds.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But true goodness isn’t found in such as these.</a:t>
            </a: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Justly, Tenderly,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Humbly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Micah 6: 8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1998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48136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1867716"/>
            <a:ext cx="8534400" cy="312256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Here is all that is asked of 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This and only this: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 act justly, to love tenderly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And humbly walk with God.</a:t>
            </a:r>
            <a:endParaRPr lang="en-AU" b="1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 act justly, to love tenderly</a:t>
            </a:r>
          </a:p>
          <a:p>
            <a:pPr>
              <a:buNone/>
              <a:defRPr/>
            </a:pP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And humbly walk with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3179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590927"/>
            <a:ext cx="8458200" cy="367614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could spend each day in silence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Burning incense to the skies.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would sing the psalms so sweetly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We’d hear the angels sigh.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could preach a thousand sermons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Across the seven seas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But God does not demand such wondrous deeds.</a:t>
            </a:r>
          </a:p>
        </p:txBody>
      </p:sp>
    </p:spTree>
    <p:extLst>
      <p:ext uri="{BB962C8B-B14F-4D97-AF65-F5344CB8AC3E}">
        <p14:creationId xmlns:p14="http://schemas.microsoft.com/office/powerpoint/2010/main" val="11916427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743477"/>
            <a:ext cx="8534400" cy="312256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Here is all that is asked of 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This and only this: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 act justly, to love tenderly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And humbly walk with God.</a:t>
            </a:r>
            <a:endParaRPr lang="en-AU" b="1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 act justly, to love tenderly</a:t>
            </a:r>
          </a:p>
          <a:p>
            <a:pPr>
              <a:buNone/>
              <a:defRPr/>
            </a:pPr>
            <a:r>
              <a:rPr lang="en-AU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And humbly walk with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Justly, Tenderly,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Humbly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Micah 6: 8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1998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60908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208</Words>
  <Application>Microsoft Office PowerPoint</Application>
  <PresentationFormat>Widescreen</PresentationFormat>
  <Paragraphs>36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2015-11-18T11:08:44Z</dcterms:created>
  <dcterms:modified xsi:type="dcterms:W3CDTF">2016-02-04T07:40:30Z</dcterms:modified>
</cp:coreProperties>
</file>